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104A-DD2D-46CE-A580-A79B8180FBFF}" type="datetimeFigureOut">
              <a:rPr lang="ko-KR" altLang="en-US" smtClean="0"/>
              <a:pPr/>
              <a:t>2012-09-04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EFBF-89EB-4646-98BF-4A6C1FB8A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ko-KR" altLang="en-US" sz="4900" dirty="0" smtClean="0">
                <a:latin typeface="새굴림" pitchFamily="18" charset="-127"/>
                <a:ea typeface="새굴림" pitchFamily="18" charset="-127"/>
              </a:rPr>
              <a:t>먼저 잡는 사람이 임자</a:t>
            </a:r>
            <a:r>
              <a:rPr lang="en-US" altLang="ko-KR" sz="4900" dirty="0" smtClean="0">
                <a:latin typeface="새굴림" pitchFamily="18" charset="-127"/>
                <a:ea typeface="새굴림" pitchFamily="18" charset="-127"/>
              </a:rPr>
              <a:t>!</a:t>
            </a:r>
            <a:br>
              <a:rPr lang="en-US" altLang="ko-KR" sz="4900" dirty="0" smtClean="0">
                <a:latin typeface="새굴림" pitchFamily="18" charset="-127"/>
                <a:ea typeface="새굴림" pitchFamily="18" charset="-127"/>
              </a:rPr>
            </a:br>
            <a:r>
              <a:rPr lang="en-US" altLang="ko-KR" sz="36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9</a:t>
            </a:r>
            <a:r>
              <a:rPr lang="ko-KR" altLang="en-US" sz="36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월</a:t>
            </a:r>
            <a:r>
              <a:rPr lang="en-US" altLang="ko-KR" sz="36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, 1</a:t>
            </a:r>
            <a:r>
              <a:rPr lang="ko-KR" altLang="en-US" sz="36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주전 예약 </a:t>
            </a:r>
            <a:r>
              <a:rPr lang="ko-KR" altLang="en-US" sz="3600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시 </a:t>
            </a:r>
            <a:r>
              <a:rPr lang="ko-KR" altLang="en-US" sz="3600" dirty="0" err="1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요금표</a:t>
            </a:r>
            <a:endParaRPr lang="ko-KR" altLang="en-US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1556791"/>
          <a:ext cx="9143999" cy="49685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59632"/>
                <a:gridCol w="1008112"/>
                <a:gridCol w="1584176"/>
                <a:gridCol w="1080120"/>
                <a:gridCol w="1584176"/>
                <a:gridCol w="1008112"/>
                <a:gridCol w="1619671"/>
              </a:tblGrid>
              <a:tr h="48816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구분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주전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일전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당일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8816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81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월요일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35,000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75,000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화요일</a:t>
                      </a:r>
                      <a:endParaRPr lang="en-US" altLang="ko-KR" sz="18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5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레이디데이</a:t>
                      </a:r>
                      <a:r>
                        <a:rPr lang="en-US" altLang="ko-KR" sz="15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5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38,000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76,250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40,000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83,750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45,000</a:t>
                      </a:r>
                      <a:endParaRPr lang="ko-KR" altLang="en-US" sz="1800" b="1" dirty="0" smtClean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87,500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 smtClean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수요일</a:t>
                      </a:r>
                      <a:endParaRPr lang="en-US" altLang="ko-KR" sz="18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실버데이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38,000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76,250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 smtClean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40,000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83,750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45,000</a:t>
                      </a:r>
                      <a:endParaRPr lang="ko-KR" altLang="en-US" sz="1800" b="1" dirty="0" smtClean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87,500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(</a:t>
                      </a:r>
                      <a:r>
                        <a:rPr lang="ko-KR" altLang="en-US" sz="1600" b="1" dirty="0" err="1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카트료</a:t>
                      </a:r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 포함</a:t>
                      </a:r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)</a:t>
                      </a:r>
                      <a:endParaRPr lang="ko-KR" altLang="en-US" sz="1600" b="1" dirty="0" smtClean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81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화</a:t>
                      </a:r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~</a:t>
                      </a:r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금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38,000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75,000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40,000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85,000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81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토요일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58,000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110,000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60,000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120,000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130,000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833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일요일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55,000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:105,000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:110,000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:100,000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60,000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latin typeface="새굴림" pitchFamily="18" charset="-127"/>
                          <a:ea typeface="새굴림" pitchFamily="18" charset="-127"/>
                        </a:rPr>
                        <a:t>:</a:t>
                      </a:r>
                      <a:r>
                        <a:rPr lang="en-US" altLang="ko-KR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 110,000</a:t>
                      </a:r>
                    </a:p>
                    <a:p>
                      <a:pPr algn="ctr" latinLnBrk="1"/>
                      <a:r>
                        <a:rPr lang="en-US" altLang="ko-KR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:115,000</a:t>
                      </a:r>
                    </a:p>
                    <a:p>
                      <a:pPr algn="ctr" latinLnBrk="1"/>
                      <a:r>
                        <a:rPr lang="en-US" altLang="ko-KR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baseline="0" dirty="0" smtClean="0">
                          <a:latin typeface="새굴림" pitchFamily="18" charset="-127"/>
                          <a:ea typeface="새굴림" pitchFamily="18" charset="-127"/>
                        </a:rPr>
                        <a:t>:105,000</a:t>
                      </a:r>
                      <a:endParaRPr lang="ko-KR" altLang="en-US" sz="18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65,000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:120,000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:130,000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부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:110,000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7884368" y="1124744"/>
            <a:ext cx="12241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단위</a:t>
            </a:r>
            <a:r>
              <a:rPr lang="en-US" altLang="ko-KR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:</a:t>
            </a:r>
            <a:r>
              <a:rPr lang="ko-KR" altLang="en-US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원</a:t>
            </a:r>
            <a:endParaRPr lang="ko-KR" altLang="en-US" b="1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133</Words>
  <Application>Microsoft Office PowerPoint</Application>
  <PresentationFormat>화면 슬라이드 쇼(4:3)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먼저 잡는 사람이 임자! 9월, 1주전 예약 시 요금표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9월, 행사 안내</dc:title>
  <dc:creator>owner</dc:creator>
  <cp:lastModifiedBy>owner</cp:lastModifiedBy>
  <cp:revision>18</cp:revision>
  <dcterms:created xsi:type="dcterms:W3CDTF">2012-08-31T06:41:11Z</dcterms:created>
  <dcterms:modified xsi:type="dcterms:W3CDTF">2012-09-04T01:44:48Z</dcterms:modified>
</cp:coreProperties>
</file>